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60" r:id="rId3"/>
    <p:sldId id="264" r:id="rId4"/>
    <p:sldId id="261" r:id="rId5"/>
    <p:sldId id="262" r:id="rId7"/>
    <p:sldId id="257" r:id="rId8"/>
    <p:sldId id="273" r:id="rId9"/>
    <p:sldId id="259" r:id="rId10"/>
    <p:sldId id="266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Feedback-draft2_blog-nearest_syvej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63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37820" y="181610"/>
            <a:ext cx="2459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tx1"/>
                </a:solidFill>
                <a:latin typeface="Segoe UI Black" panose="020B0A02040204020203" charset="0"/>
                <a:cs typeface="Segoe UI Black" panose="020B0A02040204020203" charset="0"/>
              </a:rPr>
              <a:t>GAME DEV</a:t>
            </a:r>
            <a:endParaRPr lang="en-US" sz="3200">
              <a:solidFill>
                <a:schemeClr val="tx1"/>
              </a:solidFill>
              <a:latin typeface="Segoe UI Black" panose="020B0A02040204020203" charset="0"/>
              <a:cs typeface="Segoe UI Black" panose="020B0A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imag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820" y="691515"/>
            <a:ext cx="11422380" cy="600646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2357735" y="174561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37820" y="181610"/>
            <a:ext cx="2459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tx1"/>
                </a:solidFill>
                <a:latin typeface="Segoe UI Black" panose="020B0A02040204020203" charset="0"/>
                <a:cs typeface="Segoe UI Black" panose="020B0A02040204020203" charset="0"/>
              </a:rPr>
              <a:t>GAME DEV</a:t>
            </a:r>
            <a:endParaRPr lang="en-US" sz="3200">
              <a:solidFill>
                <a:schemeClr val="tx1"/>
              </a:solidFill>
              <a:latin typeface="Segoe UI Black" panose="020B0A02040204020203" charset="0"/>
              <a:cs typeface="Segoe UI Black" panose="020B0A02040204020203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Fram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0145" y="0"/>
            <a:ext cx="11031855" cy="68580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67335" y="1949450"/>
            <a:ext cx="5839460" cy="40862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200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Video game development is the process of developing a video game.</a:t>
            </a:r>
            <a:endParaRPr lang="en-US" sz="2200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>
              <a:lnSpc>
                <a:spcPct val="40000"/>
              </a:lnSpc>
            </a:pPr>
            <a:endParaRPr lang="en-US" sz="2200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sz="2200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effort is undertaken by a developer, ranging from a single person to an international team dispersed across the globe.</a:t>
            </a:r>
            <a:endParaRPr lang="en-US" sz="2200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>
              <a:lnSpc>
                <a:spcPct val="40000"/>
              </a:lnSpc>
            </a:pPr>
            <a:endParaRPr lang="en-US" sz="2200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sz="2200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Development of traditional commercial PC and console games is normally funded by a publisher and can take several years to reach completion.</a:t>
            </a:r>
            <a:endParaRPr lang="en-US" sz="2200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sz="2200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Indie games usually take less time and money and can be produced by individuals and smaller developers. </a:t>
            </a:r>
            <a:endParaRPr lang="en-US" sz="2200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37820" y="181610"/>
            <a:ext cx="2459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tx1"/>
                </a:solidFill>
                <a:latin typeface="Segoe UI Black" panose="020B0A02040204020203" charset="0"/>
                <a:cs typeface="Segoe UI Black" panose="020B0A02040204020203" charset="0"/>
              </a:rPr>
              <a:t>GAME DEV</a:t>
            </a:r>
            <a:endParaRPr lang="en-US" sz="3200">
              <a:solidFill>
                <a:schemeClr val="tx1"/>
              </a:solidFill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58445" y="1247775"/>
            <a:ext cx="5543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</a:rPr>
              <a:t>CODING + </a:t>
            </a:r>
            <a:r>
              <a:rPr lang="en-US" sz="3200" b="1">
                <a:solidFill>
                  <a:schemeClr val="accent5">
                    <a:lumMod val="50000"/>
                  </a:schemeClr>
                </a:solidFill>
                <a:sym typeface="+mn-ea"/>
              </a:rPr>
              <a:t>FUN </a:t>
            </a:r>
            <a:r>
              <a:rPr lang="en-US" sz="3200" b="1">
                <a:solidFill>
                  <a:schemeClr val="accent5">
                    <a:lumMod val="50000"/>
                  </a:schemeClr>
                </a:solidFill>
              </a:rPr>
              <a:t>+ DESIGN</a:t>
            </a:r>
            <a:endParaRPr lang="en-US" sz="3200" b="1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Fram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335" y="0"/>
            <a:ext cx="11024870" cy="68580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37820" y="181610"/>
            <a:ext cx="2459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tx1"/>
                </a:solidFill>
                <a:latin typeface="Segoe UI Black" panose="020B0A02040204020203" charset="0"/>
                <a:cs typeface="Segoe UI Black" panose="020B0A02040204020203" charset="0"/>
              </a:rPr>
              <a:t>GAME DEV</a:t>
            </a:r>
            <a:endParaRPr lang="en-US" sz="3200">
              <a:solidFill>
                <a:schemeClr val="tx1"/>
              </a:solidFill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23850" y="1672590"/>
            <a:ext cx="677481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u="sng"/>
              <a:t>Development team :</a:t>
            </a:r>
            <a:endParaRPr lang="en-US" sz="2400" u="sng"/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Designer</a:t>
            </a:r>
            <a:endParaRPr lang="en-US" sz="2400"/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Artist</a:t>
            </a:r>
            <a:endParaRPr lang="en-US" sz="2400"/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Programmer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2">
                    <a:lumMod val="50000"/>
                  </a:schemeClr>
                </a:solidFill>
              </a:rPr>
              <a:t>Physics ,AI ,Sound ,Gameplay ,Scripting ,UI ,Input processing ,Network ,communications ,Game tools ,Level designer,Sound engineer</a:t>
            </a:r>
            <a:endParaRPr lang="en-US" sz="2000">
              <a:solidFill>
                <a:schemeClr val="bg2">
                  <a:lumMod val="50000"/>
                </a:schemeClr>
              </a:solidFill>
            </a:endParaRP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Tester</a:t>
            </a:r>
            <a:endParaRPr 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GameDev_Ma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0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37820" y="181610"/>
            <a:ext cx="2459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bg1"/>
                </a:solidFill>
                <a:latin typeface="Segoe UI Black" panose="020B0A02040204020203" charset="0"/>
                <a:cs typeface="Segoe UI Black" panose="020B0A02040204020203" charset="0"/>
              </a:rPr>
              <a:t>GAME DEV</a:t>
            </a:r>
            <a:endParaRPr lang="en-US" sz="3200">
              <a:solidFill>
                <a:schemeClr val="bg1"/>
              </a:solidFill>
              <a:latin typeface="Segoe UI Black" panose="020B0A02040204020203" charset="0"/>
              <a:cs typeface="Segoe UI Black" panose="020B0A02040204020203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3-07-07 0927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961390"/>
            <a:ext cx="11817350" cy="54051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37820" y="181610"/>
            <a:ext cx="2459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tx1"/>
                </a:solidFill>
                <a:latin typeface="Segoe UI Black" panose="020B0A02040204020203" charset="0"/>
                <a:cs typeface="Segoe UI Black" panose="020B0A02040204020203" charset="0"/>
              </a:rPr>
              <a:t>GAME DEV</a:t>
            </a:r>
            <a:endParaRPr lang="en-US" sz="3200">
              <a:solidFill>
                <a:schemeClr val="tx1"/>
              </a:solidFill>
              <a:latin typeface="Segoe UI Black" panose="020B0A02040204020203" charset="0"/>
              <a:cs typeface="Segoe UI Black" panose="020B0A02040204020203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0_knr1RHcBVu9z-rB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88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TFT_GDU_thumbnail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0570" cy="6858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Text Box 3"/>
          <p:cNvSpPr txBox="1"/>
          <p:nvPr/>
        </p:nvSpPr>
        <p:spPr>
          <a:xfrm>
            <a:off x="337820" y="181610"/>
            <a:ext cx="2459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bg1"/>
                </a:solidFill>
                <a:latin typeface="Segoe UI Black" panose="020B0A02040204020203" charset="0"/>
                <a:cs typeface="Segoe UI Black" panose="020B0A02040204020203" charset="0"/>
              </a:rPr>
              <a:t>GAME DEV</a:t>
            </a:r>
            <a:endParaRPr lang="en-US" sz="3200">
              <a:solidFill>
                <a:schemeClr val="bg1"/>
              </a:solidFill>
              <a:latin typeface="Segoe UI Black" panose="020B0A02040204020203" charset="0"/>
              <a:cs typeface="Segoe UI Black" panose="020B0A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688</Words>
  <Application>WPS Presentation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SimSun</vt:lpstr>
      <vt:lpstr>Wingdings</vt:lpstr>
      <vt:lpstr>Segoe UI Black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WPS_1663934509</cp:lastModifiedBy>
  <cp:revision>5</cp:revision>
  <dcterms:created xsi:type="dcterms:W3CDTF">2023-07-06T11:41:00Z</dcterms:created>
  <dcterms:modified xsi:type="dcterms:W3CDTF">2023-09-11T05:50:44Z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3C3D63C7600F422AAF73234131786621</vt:lpwstr>
  </property>
  <property fmtid="{D5CDD505-2E9C-101B-9397-08002B2CF9AE}" pid="3" name="KSOProductBuildVer">
    <vt:lpwstr>1033-12.2.0.13201</vt:lpwstr>
  </property>
</Properties>
</file>